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8" r:id="rId3"/>
    <p:sldId id="269" r:id="rId4"/>
    <p:sldId id="271" r:id="rId5"/>
    <p:sldId id="272" r:id="rId6"/>
    <p:sldId id="270" r:id="rId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tih Ilig" initials="FI" lastIdx="1" clrIdx="0">
    <p:extLst>
      <p:ext uri="{19B8F6BF-5375-455C-9EA6-DF929625EA0E}">
        <p15:presenceInfo xmlns:p15="http://schemas.microsoft.com/office/powerpoint/2012/main" userId="496d650fd4260e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343" autoAdjust="0"/>
  </p:normalViewPr>
  <p:slideViewPr>
    <p:cSldViewPr snapToGrid="0">
      <p:cViewPr varScale="1">
        <p:scale>
          <a:sx n="115" d="100"/>
          <a:sy n="115" d="100"/>
        </p:scale>
        <p:origin x="14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C99169-6F43-4ED6-8640-7FEDE68C5C2A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4493F-00C4-4827-BC12-BF3C09C8CC5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51795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41451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532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9696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4493F-00C4-4827-BC12-BF3C09C8CC5D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56572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7755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54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792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79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8584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275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5922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8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9254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226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71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C81DA-0F31-4EF5-8FA1-010BA321E2EC}" type="datetimeFigureOut">
              <a:rPr lang="tr-TR" smtClean="0"/>
              <a:t>28.10.2021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18B5-CC1C-4E70-AB52-90BD4E80584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40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0"/>
            <a:ext cx="10287000" cy="6858000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4888836" y="6045200"/>
            <a:ext cx="25667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4000" b="1" smtClean="0">
                <a:latin typeface="Informal Roman" panose="030604020304060B0204" pitchFamily="66" charset="0"/>
              </a:rPr>
              <a:t>FATİH İLİĞ</a:t>
            </a:r>
            <a:endParaRPr lang="tr-TR" sz="4000" b="1">
              <a:latin typeface="Informal Roman" panose="030604020304060B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8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534" y="1579418"/>
            <a:ext cx="2355274" cy="4048300"/>
          </a:xfrm>
          <a:prstGeom prst="rect">
            <a:avLst/>
          </a:prstGeom>
        </p:spPr>
      </p:pic>
      <p:sp>
        <p:nvSpPr>
          <p:cNvPr id="4" name="Dikdörtgen 3"/>
          <p:cNvSpPr/>
          <p:nvPr/>
        </p:nvSpPr>
        <p:spPr>
          <a:xfrm>
            <a:off x="278672" y="251752"/>
            <a:ext cx="2108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Finite State Machine</a:t>
            </a:r>
            <a:endParaRPr lang="tr-TR"/>
          </a:p>
        </p:txBody>
      </p:sp>
      <p:sp>
        <p:nvSpPr>
          <p:cNvPr id="6" name="Dikdörtgen 5"/>
          <p:cNvSpPr/>
          <p:nvPr/>
        </p:nvSpPr>
        <p:spPr>
          <a:xfrm>
            <a:off x="545868" y="658491"/>
            <a:ext cx="105848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>
                <a:solidFill>
                  <a:srgbClr val="202122"/>
                </a:solidFill>
                <a:latin typeface="Arial" panose="020B0604020202020204" pitchFamily="34" charset="0"/>
              </a:rPr>
              <a:t>Sonlu durum makinası</a:t>
            </a:r>
            <a:r>
              <a:rPr lang="tr-TR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tr-TR" smtClean="0">
                <a:solidFill>
                  <a:srgbClr val="202122"/>
                </a:solidFill>
                <a:latin typeface="Arial" panose="020B0604020202020204" pitchFamily="34" charset="0"/>
              </a:rPr>
              <a:t>, </a:t>
            </a:r>
            <a:r>
              <a:rPr lang="tr-TR">
                <a:solidFill>
                  <a:srgbClr val="202122"/>
                </a:solidFill>
                <a:latin typeface="Arial" panose="020B0604020202020204" pitchFamily="34" charset="0"/>
              </a:rPr>
              <a:t>sınırlı sayıda </a:t>
            </a:r>
            <a:r>
              <a:rPr lang="tr-TR" smtClean="0">
                <a:solidFill>
                  <a:srgbClr val="202122"/>
                </a:solidFill>
                <a:latin typeface="Arial" panose="020B0604020202020204" pitchFamily="34" charset="0"/>
              </a:rPr>
              <a:t>durumdan ve </a:t>
            </a:r>
            <a:r>
              <a:rPr lang="tr-TR">
                <a:solidFill>
                  <a:srgbClr val="202122"/>
                </a:solidFill>
                <a:latin typeface="Arial" panose="020B0604020202020204" pitchFamily="34" charset="0"/>
              </a:rPr>
              <a:t>durumlar arası geçişlerden </a:t>
            </a:r>
            <a:r>
              <a:rPr lang="tr-TR" smtClean="0">
                <a:solidFill>
                  <a:srgbClr val="202122"/>
                </a:solidFill>
                <a:latin typeface="Arial" panose="020B0604020202020204" pitchFamily="34" charset="0"/>
              </a:rPr>
              <a:t>oluşan </a:t>
            </a:r>
            <a:r>
              <a:rPr lang="tr-TR">
                <a:solidFill>
                  <a:srgbClr val="202122"/>
                </a:solidFill>
                <a:latin typeface="Arial" panose="020B0604020202020204" pitchFamily="34" charset="0"/>
              </a:rPr>
              <a:t>davranışların bir modelidir.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7952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140" y="1025583"/>
            <a:ext cx="292417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44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300507" y="158618"/>
            <a:ext cx="3812197" cy="3073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1400" b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Parameter and Define Declarations</a:t>
            </a:r>
            <a:endParaRPr lang="tr-TR" sz="1400" b="1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ikdörtgen 4"/>
          <p:cNvSpPr/>
          <p:nvPr/>
        </p:nvSpPr>
        <p:spPr>
          <a:xfrm>
            <a:off x="300506" y="698195"/>
            <a:ext cx="11312373" cy="981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‘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define’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is a macro, which is of global scope If you define in a module, it still stays declared after the module. After it is defined, is referenced using the macro name with a preceding ` (back-tic) character. It </a:t>
            </a:r>
            <a:r>
              <a:rPr lang="en-US" u="sng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can exist either inside or outside of a module declaration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and both are treated the same way.It can be </a:t>
            </a:r>
            <a:r>
              <a:rPr lang="en-US" u="sng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modified during runtime</a:t>
            </a:r>
            <a:r>
              <a:rPr lang="en-US" u="sng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Dikdörtgen 5"/>
          <p:cNvSpPr/>
          <p:nvPr/>
        </p:nvSpPr>
        <p:spPr>
          <a:xfrm>
            <a:off x="300505" y="2346836"/>
            <a:ext cx="113123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On the other hand, ‘</a:t>
            </a:r>
            <a:r>
              <a:rPr lang="en-US" b="1">
                <a:latin typeface="Times New Roman" panose="02020603050405020304" pitchFamily="18" charset="0"/>
                <a:ea typeface="Calibri" panose="020F0502020204030204" pitchFamily="34" charset="0"/>
              </a:rPr>
              <a:t>parameter’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 is </a:t>
            </a:r>
            <a:r>
              <a:rPr lang="en-US" u="sng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local to a module</a:t>
            </a: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</a:rPr>
              <a:t>. Parameter declarations can only be declared inside of module boundaries. After it is declared, it is referenced using the parameter name. It is used to define a property of the module. This property can be left to default, or can be modified at instantiation of the module. It is used to declare constants which are </a:t>
            </a:r>
            <a:r>
              <a:rPr lang="en-US" u="sng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not modified during runtime.</a:t>
            </a:r>
            <a:endParaRPr lang="tr-TR"/>
          </a:p>
        </p:txBody>
      </p:sp>
      <p:pic>
        <p:nvPicPr>
          <p:cNvPr id="7" name="Resim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91" y="3954261"/>
            <a:ext cx="20193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6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254922" y="70544"/>
            <a:ext cx="11357957" cy="718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2000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Parameter</a:t>
            </a:r>
            <a:endParaRPr lang="tr-TR" sz="2000" b="1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parameter, or constant, is useful for representing a quantity that will be used multiple times in the architecture.</a:t>
            </a:r>
            <a:endParaRPr lang="tr-TR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Resim 4"/>
          <p:cNvPicPr/>
          <p:nvPr/>
        </p:nvPicPr>
        <p:blipFill>
          <a:blip r:embed="rId2"/>
          <a:stretch>
            <a:fillRect/>
          </a:stretch>
        </p:blipFill>
        <p:spPr>
          <a:xfrm>
            <a:off x="1325274" y="1045037"/>
            <a:ext cx="1777365" cy="328930"/>
          </a:xfrm>
          <a:prstGeom prst="rect">
            <a:avLst/>
          </a:prstGeom>
        </p:spPr>
      </p:pic>
      <p:pic>
        <p:nvPicPr>
          <p:cNvPr id="6" name="Resim 5"/>
          <p:cNvPicPr/>
          <p:nvPr/>
        </p:nvPicPr>
        <p:blipFill>
          <a:blip r:embed="rId3"/>
          <a:stretch>
            <a:fillRect/>
          </a:stretch>
        </p:blipFill>
        <p:spPr>
          <a:xfrm>
            <a:off x="1325273" y="1373967"/>
            <a:ext cx="1777365" cy="182880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364754" y="1885777"/>
            <a:ext cx="9605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 </a:t>
            </a:r>
            <a:endParaRPr lang="tr-TR" sz="2000" b="1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Resim 7"/>
          <p:cNvPicPr/>
          <p:nvPr/>
        </p:nvPicPr>
        <p:blipFill>
          <a:blip r:embed="rId4"/>
          <a:stretch>
            <a:fillRect/>
          </a:stretch>
        </p:blipFill>
        <p:spPr>
          <a:xfrm>
            <a:off x="1213974" y="2387487"/>
            <a:ext cx="2681605" cy="820420"/>
          </a:xfrm>
          <a:prstGeom prst="rect">
            <a:avLst/>
          </a:prstGeom>
        </p:spPr>
      </p:pic>
      <p:pic>
        <p:nvPicPr>
          <p:cNvPr id="9" name="Resim 8"/>
          <p:cNvPicPr/>
          <p:nvPr/>
        </p:nvPicPr>
        <p:blipFill>
          <a:blip r:embed="rId5"/>
          <a:stretch>
            <a:fillRect/>
          </a:stretch>
        </p:blipFill>
        <p:spPr>
          <a:xfrm>
            <a:off x="1213974" y="3309507"/>
            <a:ext cx="2371725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3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153" y="946698"/>
            <a:ext cx="335280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5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193</Words>
  <Application>Microsoft Office PowerPoint</Application>
  <PresentationFormat>Geniş ekran</PresentationFormat>
  <Paragraphs>13</Paragraphs>
  <Slides>6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Informal Roman</vt:lpstr>
      <vt:lpstr>Times New Roman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Fatih Ilig</dc:creator>
  <cp:lastModifiedBy>Fatih Ilig</cp:lastModifiedBy>
  <cp:revision>108</cp:revision>
  <dcterms:created xsi:type="dcterms:W3CDTF">2021-10-07T19:14:53Z</dcterms:created>
  <dcterms:modified xsi:type="dcterms:W3CDTF">2021-10-28T10:14:59Z</dcterms:modified>
</cp:coreProperties>
</file>

<file path=docProps/thumbnail.jpeg>
</file>